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58" r:id="rId5"/>
    <p:sldId id="290" r:id="rId6"/>
    <p:sldId id="259" r:id="rId7"/>
    <p:sldId id="260" r:id="rId8"/>
    <p:sldId id="262" r:id="rId9"/>
    <p:sldId id="291" r:id="rId10"/>
    <p:sldId id="263" r:id="rId11"/>
    <p:sldId id="264" r:id="rId12"/>
    <p:sldId id="292" r:id="rId13"/>
    <p:sldId id="266" r:id="rId14"/>
    <p:sldId id="265" r:id="rId15"/>
    <p:sldId id="293" r:id="rId16"/>
    <p:sldId id="267" r:id="rId17"/>
    <p:sldId id="268" r:id="rId18"/>
    <p:sldId id="269" r:id="rId19"/>
    <p:sldId id="295" r:id="rId20"/>
    <p:sldId id="270" r:id="rId21"/>
    <p:sldId id="296" r:id="rId22"/>
    <p:sldId id="271" r:id="rId23"/>
    <p:sldId id="283" r:id="rId24"/>
    <p:sldId id="297" r:id="rId25"/>
    <p:sldId id="272" r:id="rId26"/>
    <p:sldId id="284" r:id="rId27"/>
    <p:sldId id="273" r:id="rId28"/>
    <p:sldId id="274" r:id="rId29"/>
    <p:sldId id="285" r:id="rId30"/>
    <p:sldId id="275" r:id="rId31"/>
    <p:sldId id="298" r:id="rId32"/>
    <p:sldId id="276" r:id="rId33"/>
    <p:sldId id="278" r:id="rId34"/>
    <p:sldId id="289" r:id="rId35"/>
    <p:sldId id="299" r:id="rId36"/>
    <p:sldId id="279" r:id="rId37"/>
    <p:sldId id="281" r:id="rId38"/>
    <p:sldId id="288" r:id="rId39"/>
    <p:sldId id="300" r:id="rId40"/>
    <p:sldId id="280" r:id="rId41"/>
    <p:sldId id="277" r:id="rId42"/>
    <p:sldId id="287" r:id="rId43"/>
    <p:sldId id="286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1723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8297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9236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5202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9895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087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9682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5348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980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422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0486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5348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8230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5083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8695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8560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9126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026A753-BCA6-4E9D-B189-EC45D3537AC8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EAB2CB9-FA01-43D9-ACD0-D8F2F395CE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6926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99C6FC-78CF-8C71-A0A6-CE979957C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920834"/>
            <a:ext cx="10905066" cy="501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10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C75F48-0054-75BC-8143-12855A7CA4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03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2EEA43-6FD1-457E-966D-DBF93A58E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658" y="-34247"/>
            <a:ext cx="12270658" cy="692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97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9121433F-6B5C-CA63-C3CD-AA0670905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8488"/>
            <a:ext cx="15912720" cy="38008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1A458D-D80D-14C3-9B70-1C758546B458}"/>
              </a:ext>
            </a:extLst>
          </p:cNvPr>
          <p:cNvSpPr/>
          <p:nvPr/>
        </p:nvSpPr>
        <p:spPr>
          <a:xfrm>
            <a:off x="0" y="-329938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A436E4-D218-E812-0E82-BE1045272742}"/>
              </a:ext>
            </a:extLst>
          </p:cNvPr>
          <p:cNvSpPr/>
          <p:nvPr/>
        </p:nvSpPr>
        <p:spPr>
          <a:xfrm>
            <a:off x="0" y="4394370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6639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194227-7A2B-4ACE-8BE0-B86A29E23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17"/>
          <a:stretch/>
        </p:blipFill>
        <p:spPr>
          <a:xfrm>
            <a:off x="0" y="0"/>
            <a:ext cx="12505440" cy="6858000"/>
          </a:xfrm>
        </p:spPr>
      </p:pic>
    </p:spTree>
    <p:extLst>
      <p:ext uri="{BB962C8B-B14F-4D97-AF65-F5344CB8AC3E}">
        <p14:creationId xmlns:p14="http://schemas.microsoft.com/office/powerpoint/2010/main" val="3395584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3E5DF-5AF2-44E6-9332-69D484AE1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486840-3C28-4548-9E88-0C7B98467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39994"/>
            <a:ext cx="12192000" cy="59780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E275BA-C658-4E13-A68B-DC5877283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439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2BB6A6-4E3C-4639-B450-C3B35787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8007"/>
            <a:ext cx="12192000" cy="43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09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629081ED-7431-E6EC-A44C-8B58545AE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5595"/>
            <a:ext cx="15223142" cy="323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72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9BF5778-3BA8-874B-C984-42134059B1BB}"/>
              </a:ext>
            </a:extLst>
          </p:cNvPr>
          <p:cNvSpPr/>
          <p:nvPr/>
        </p:nvSpPr>
        <p:spPr>
          <a:xfrm>
            <a:off x="10646004" y="-134333"/>
            <a:ext cx="1545996" cy="71266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B1F844-C9A1-E3AC-3A01-AEF3A4CDE05B}"/>
              </a:ext>
            </a:extLst>
          </p:cNvPr>
          <p:cNvSpPr/>
          <p:nvPr/>
        </p:nvSpPr>
        <p:spPr>
          <a:xfrm>
            <a:off x="-82526" y="-134332"/>
            <a:ext cx="1545996" cy="71266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EDF1D4-029D-F6A4-32F9-E4D21E859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752" y="0"/>
            <a:ext cx="940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03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913-B77E-4F94-BDB8-5FA994CE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4993-973D-4A38-A478-9BC9240B2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42C8A-933E-4F57-953E-F9A4D68F1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117"/>
            <a:ext cx="12192000" cy="5857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73FFD-A17A-47FA-A92F-63AF331B9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8994"/>
            <a:ext cx="12192000" cy="5591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AD9075-2AC1-48CC-8099-BD8C99E7C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24" y="6301946"/>
            <a:ext cx="12197324" cy="5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04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text&#10;&#10;Description automatically generated">
            <a:extLst>
              <a:ext uri="{FF2B5EF4-FFF2-40B4-BE49-F238E27FC236}">
                <a16:creationId xmlns:a16="http://schemas.microsoft.com/office/drawing/2014/main" id="{9B921426-8120-D351-3C4F-26F1A4214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88660"/>
            <a:ext cx="10905066" cy="308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62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47B982DB-7817-47CA-F393-DAD0C9E852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45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87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D0DD7D-6ECB-1B01-628B-C45D78032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943185"/>
            <a:ext cx="10905066" cy="297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23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3872A3-230D-8678-67E6-B015CE21252D}"/>
              </a:ext>
            </a:extLst>
          </p:cNvPr>
          <p:cNvSpPr/>
          <p:nvPr/>
        </p:nvSpPr>
        <p:spPr>
          <a:xfrm>
            <a:off x="0" y="5121898"/>
            <a:ext cx="12314548" cy="1743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87CE93-F3E4-112F-E3E2-420682427423}"/>
              </a:ext>
            </a:extLst>
          </p:cNvPr>
          <p:cNvSpPr/>
          <p:nvPr/>
        </p:nvSpPr>
        <p:spPr>
          <a:xfrm>
            <a:off x="-122548" y="-160256"/>
            <a:ext cx="12314548" cy="1743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D789C-B400-0476-E698-670858AAE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465"/>
            <a:ext cx="12192000" cy="397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10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9121433F-6B5C-CA63-C3CD-AA0670905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8488"/>
            <a:ext cx="15912720" cy="38008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1A458D-D80D-14C3-9B70-1C758546B458}"/>
              </a:ext>
            </a:extLst>
          </p:cNvPr>
          <p:cNvSpPr/>
          <p:nvPr/>
        </p:nvSpPr>
        <p:spPr>
          <a:xfrm>
            <a:off x="0" y="-329938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A436E4-D218-E812-0E82-BE1045272742}"/>
              </a:ext>
            </a:extLst>
          </p:cNvPr>
          <p:cNvSpPr/>
          <p:nvPr/>
        </p:nvSpPr>
        <p:spPr>
          <a:xfrm>
            <a:off x="0" y="4394370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9179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5A495D-B697-F002-55B0-B728894ED06A}"/>
              </a:ext>
            </a:extLst>
          </p:cNvPr>
          <p:cNvSpPr/>
          <p:nvPr/>
        </p:nvSpPr>
        <p:spPr>
          <a:xfrm>
            <a:off x="-122548" y="5274296"/>
            <a:ext cx="12314548" cy="1743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A0F87C-BE92-FBB4-6412-6636ABF17392}"/>
              </a:ext>
            </a:extLst>
          </p:cNvPr>
          <p:cNvSpPr/>
          <p:nvPr/>
        </p:nvSpPr>
        <p:spPr>
          <a:xfrm>
            <a:off x="-122548" y="-160256"/>
            <a:ext cx="12314548" cy="1743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4A0BB-6FB9-409E-B9B4-929092831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808"/>
            <a:ext cx="12192000" cy="413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9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paper with black text&#10;&#10;Description automatically generated">
            <a:extLst>
              <a:ext uri="{FF2B5EF4-FFF2-40B4-BE49-F238E27FC236}">
                <a16:creationId xmlns:a16="http://schemas.microsoft.com/office/drawing/2014/main" id="{1F6260B6-17AD-F91D-9F42-5F8F50E09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52457"/>
            <a:ext cx="10905066" cy="395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89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629081ED-7431-E6EC-A44C-8B58545AE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5595"/>
            <a:ext cx="15223142" cy="32349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DEA7D9-BDE4-6984-050E-D76267C4C0D0}"/>
              </a:ext>
            </a:extLst>
          </p:cNvPr>
          <p:cNvSpPr/>
          <p:nvPr/>
        </p:nvSpPr>
        <p:spPr>
          <a:xfrm>
            <a:off x="0" y="-27337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A37C4F-04D8-2AE5-B860-CAAF34F9BDA0}"/>
              </a:ext>
            </a:extLst>
          </p:cNvPr>
          <p:cNvSpPr/>
          <p:nvPr/>
        </p:nvSpPr>
        <p:spPr>
          <a:xfrm>
            <a:off x="0" y="4362272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6806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43B031-3DBE-C7AC-1722-0B3D875F0732}"/>
              </a:ext>
            </a:extLst>
          </p:cNvPr>
          <p:cNvSpPr/>
          <p:nvPr/>
        </p:nvSpPr>
        <p:spPr>
          <a:xfrm>
            <a:off x="0" y="4350471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881E33-EFFF-46FD-D099-B19B6D654D07}"/>
              </a:ext>
            </a:extLst>
          </p:cNvPr>
          <p:cNvSpPr/>
          <p:nvPr/>
        </p:nvSpPr>
        <p:spPr>
          <a:xfrm>
            <a:off x="0" y="-27337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F2A3C87-8CC2-F801-18C8-5F8FA4ADB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490"/>
            <a:ext cx="12192000" cy="449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19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text&#10;&#10;Description automatically generated">
            <a:extLst>
              <a:ext uri="{FF2B5EF4-FFF2-40B4-BE49-F238E27FC236}">
                <a16:creationId xmlns:a16="http://schemas.microsoft.com/office/drawing/2014/main" id="{6D9E947E-45B0-0964-A8F3-D9F2A680B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75028"/>
            <a:ext cx="10905066" cy="310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29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D290909-947E-A9B2-135D-3482924BA9B1}"/>
              </a:ext>
            </a:extLst>
          </p:cNvPr>
          <p:cNvSpPr/>
          <p:nvPr/>
        </p:nvSpPr>
        <p:spPr>
          <a:xfrm>
            <a:off x="0" y="4488730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C8ED20-AA96-8965-AA74-B0BF9B151AC9}"/>
              </a:ext>
            </a:extLst>
          </p:cNvPr>
          <p:cNvSpPr/>
          <p:nvPr/>
        </p:nvSpPr>
        <p:spPr>
          <a:xfrm>
            <a:off x="0" y="-27337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4E703DC8-4F05-9F22-BBED-B404CAB2D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9148"/>
            <a:ext cx="12192000" cy="443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00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557C5E4-9F58-3123-C635-B005EE36D18C}"/>
              </a:ext>
            </a:extLst>
          </p:cNvPr>
          <p:cNvSpPr/>
          <p:nvPr/>
        </p:nvSpPr>
        <p:spPr>
          <a:xfrm>
            <a:off x="0" y="4413316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236CF5-ED46-509E-E972-72F5D3BDE4CA}"/>
              </a:ext>
            </a:extLst>
          </p:cNvPr>
          <p:cNvSpPr/>
          <p:nvPr/>
        </p:nvSpPr>
        <p:spPr>
          <a:xfrm>
            <a:off x="0" y="-27337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C54A914-CB01-C52A-8595-073F50D20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35" y="1263192"/>
            <a:ext cx="12357467" cy="430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21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text&#10;&#10;Description automatically generated">
            <a:extLst>
              <a:ext uri="{FF2B5EF4-FFF2-40B4-BE49-F238E27FC236}">
                <a16:creationId xmlns:a16="http://schemas.microsoft.com/office/drawing/2014/main" id="{B039D9A9-2003-48F7-CA12-52B722A34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70669"/>
            <a:ext cx="10905066" cy="411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89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B2F74D-8E7A-4356-9272-8393E1DCC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2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314B5B-511D-44BB-9942-FB8AFA931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2981"/>
            <a:ext cx="12192000" cy="5850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59355C-1973-44E2-93FF-67843077C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3187"/>
            <a:ext cx="12192000" cy="601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33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F02BCC3-8121-60B1-6043-23354630A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88660"/>
            <a:ext cx="10905066" cy="308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10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47B982DB-7817-47CA-F393-DAD0C9E852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45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94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70A4E16-65EA-9F82-7D82-8AC331BD77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7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11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476B11-6C10-4162-59DC-53837264D3A2}"/>
              </a:ext>
            </a:extLst>
          </p:cNvPr>
          <p:cNvSpPr/>
          <p:nvPr/>
        </p:nvSpPr>
        <p:spPr>
          <a:xfrm>
            <a:off x="0" y="449815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802100-7DD7-36DC-9845-5020583B6D15}"/>
              </a:ext>
            </a:extLst>
          </p:cNvPr>
          <p:cNvSpPr/>
          <p:nvPr/>
        </p:nvSpPr>
        <p:spPr>
          <a:xfrm>
            <a:off x="0" y="-27337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 descr="A green and white map&#10;&#10;Description automatically generated">
            <a:extLst>
              <a:ext uri="{FF2B5EF4-FFF2-40B4-BE49-F238E27FC236}">
                <a16:creationId xmlns:a16="http://schemas.microsoft.com/office/drawing/2014/main" id="{F06CA055-40A0-8136-BC4E-A5112059E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827"/>
            <a:ext cx="12192000" cy="514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40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text&#10;&#10;Description automatically generated">
            <a:extLst>
              <a:ext uri="{FF2B5EF4-FFF2-40B4-BE49-F238E27FC236}">
                <a16:creationId xmlns:a16="http://schemas.microsoft.com/office/drawing/2014/main" id="{DB36D03B-4E74-06AC-CD67-5D790AD14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943185"/>
            <a:ext cx="10905066" cy="297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4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9121433F-6B5C-CA63-C3CD-AA0670905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8488"/>
            <a:ext cx="15912720" cy="38008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1A458D-D80D-14C3-9B70-1C758546B458}"/>
              </a:ext>
            </a:extLst>
          </p:cNvPr>
          <p:cNvSpPr/>
          <p:nvPr/>
        </p:nvSpPr>
        <p:spPr>
          <a:xfrm>
            <a:off x="0" y="-329938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A436E4-D218-E812-0E82-BE1045272742}"/>
              </a:ext>
            </a:extLst>
          </p:cNvPr>
          <p:cNvSpPr/>
          <p:nvPr/>
        </p:nvSpPr>
        <p:spPr>
          <a:xfrm>
            <a:off x="0" y="4394370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7640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B8E38A9-3B4B-1624-3BB5-73F27AF14D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46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C5F8FD4-3D65-8757-E610-C981D5B9B64D}"/>
              </a:ext>
            </a:extLst>
          </p:cNvPr>
          <p:cNvSpPr/>
          <p:nvPr/>
        </p:nvSpPr>
        <p:spPr>
          <a:xfrm>
            <a:off x="0" y="430703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02192F-72D3-9A3A-5AE8-F960337F9726}"/>
              </a:ext>
            </a:extLst>
          </p:cNvPr>
          <p:cNvSpPr/>
          <p:nvPr/>
        </p:nvSpPr>
        <p:spPr>
          <a:xfrm>
            <a:off x="0" y="-27337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D53785-03E9-4137-851E-63FE8956B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64" y="6683555"/>
            <a:ext cx="12201479" cy="174445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B9895AB-CEE5-9671-D601-1FE15D01D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1540"/>
            <a:ext cx="12192000" cy="513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E300EB-1564-C051-8A43-569E2084D30A}"/>
              </a:ext>
            </a:extLst>
          </p:cNvPr>
          <p:cNvSpPr/>
          <p:nvPr/>
        </p:nvSpPr>
        <p:spPr>
          <a:xfrm>
            <a:off x="0" y="433161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5344B6-A318-FD64-C8D6-EF1018F5C4AC}"/>
              </a:ext>
            </a:extLst>
          </p:cNvPr>
          <p:cNvSpPr/>
          <p:nvPr/>
        </p:nvSpPr>
        <p:spPr>
          <a:xfrm>
            <a:off x="0" y="-27337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F260A135-7A42-A290-2CD0-966EAFD40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288"/>
            <a:ext cx="12192000" cy="60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7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629081ED-7431-E6EC-A44C-8B58545AE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5595"/>
            <a:ext cx="15223142" cy="32349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DEA7D9-BDE4-6984-050E-D76267C4C0D0}"/>
              </a:ext>
            </a:extLst>
          </p:cNvPr>
          <p:cNvSpPr/>
          <p:nvPr/>
        </p:nvSpPr>
        <p:spPr>
          <a:xfrm>
            <a:off x="0" y="-27337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A37C4F-04D8-2AE5-B860-CAAF34F9BDA0}"/>
              </a:ext>
            </a:extLst>
          </p:cNvPr>
          <p:cNvSpPr/>
          <p:nvPr/>
        </p:nvSpPr>
        <p:spPr>
          <a:xfrm>
            <a:off x="0" y="4362272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0256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00C830-ECFD-4F6B-B0EE-3E6175211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72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1BC099-C37F-405C-9C84-7F1056903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5904"/>
            <a:ext cx="12192000" cy="7720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8D009BA-9DB1-7ECF-3B2F-BEC318BE2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4332"/>
            <a:ext cx="12192000" cy="534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777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10E573C-F519-85FE-D0AF-D476C0F13BB0}"/>
              </a:ext>
            </a:extLst>
          </p:cNvPr>
          <p:cNvSpPr/>
          <p:nvPr/>
        </p:nvSpPr>
        <p:spPr>
          <a:xfrm>
            <a:off x="0" y="4441596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C96989-85AD-A110-91E7-DDA6BEA28C20}"/>
              </a:ext>
            </a:extLst>
          </p:cNvPr>
          <p:cNvSpPr/>
          <p:nvPr/>
        </p:nvSpPr>
        <p:spPr>
          <a:xfrm>
            <a:off x="0" y="-27337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F5A06DE-5D96-715B-A0BD-E8113AD57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201"/>
            <a:ext cx="12192000" cy="572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5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26EB7D-5A56-F873-5EED-6FD207937267}"/>
              </a:ext>
            </a:extLst>
          </p:cNvPr>
          <p:cNvSpPr/>
          <p:nvPr/>
        </p:nvSpPr>
        <p:spPr>
          <a:xfrm>
            <a:off x="0" y="-273377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D32816-4F5C-11D8-1687-AB9B234BDE70}"/>
              </a:ext>
            </a:extLst>
          </p:cNvPr>
          <p:cNvSpPr/>
          <p:nvPr/>
        </p:nvSpPr>
        <p:spPr>
          <a:xfrm>
            <a:off x="0" y="4469876"/>
            <a:ext cx="12192000" cy="25263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 descr="A close-up of a map&#10;&#10;Description automatically generated">
            <a:extLst>
              <a:ext uri="{FF2B5EF4-FFF2-40B4-BE49-F238E27FC236}">
                <a16:creationId xmlns:a16="http://schemas.microsoft.com/office/drawing/2014/main" id="{20F5197B-9FD5-43AF-D3C5-E7820712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488"/>
            <a:ext cx="12192000" cy="517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11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00963F-28AB-6D89-00B6-CB72F0E7C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84410"/>
            <a:ext cx="10905066" cy="468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95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text&#10;&#10;Description automatically generated">
            <a:extLst>
              <a:ext uri="{FF2B5EF4-FFF2-40B4-BE49-F238E27FC236}">
                <a16:creationId xmlns:a16="http://schemas.microsoft.com/office/drawing/2014/main" id="{7680B520-A9FD-6A80-3FD4-6C21523CE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52457"/>
            <a:ext cx="10905066" cy="395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94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C1B87-E30B-692B-D4AC-49DD0BAF9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588771"/>
            <a:ext cx="10905066" cy="368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9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DA23B0-F9E7-3E1D-7782-1FCB8EC06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7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32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4E8E-891E-4DA3-9DDE-B261A919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53DA1-C462-4E54-8182-A95F24718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B25B6-C1E2-4A67-B378-B61C5DDF0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740"/>
            <a:ext cx="12192000" cy="6034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2F49B3-E146-47BD-BA4C-C1D6B411F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0483"/>
            <a:ext cx="12192000" cy="582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8FB637-ECC9-453B-8132-D70BE6313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3007"/>
            <a:ext cx="12192000" cy="58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22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1071EE-295E-4B1C-3921-269D5AF41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616033"/>
            <a:ext cx="10905066" cy="362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28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47B982DB-7817-47CA-F393-DAD0C9E852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45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360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300</TotalTime>
  <Words>0</Words>
  <Application>Microsoft Office PowerPoint</Application>
  <PresentationFormat>Widescreen</PresentationFormat>
  <Paragraphs>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Calisto MT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ashleigh chu cheong</dc:creator>
  <cp:lastModifiedBy>Serena Chen</cp:lastModifiedBy>
  <cp:revision>19</cp:revision>
  <dcterms:created xsi:type="dcterms:W3CDTF">2023-10-15T13:14:06Z</dcterms:created>
  <dcterms:modified xsi:type="dcterms:W3CDTF">2023-10-15T23:58:03Z</dcterms:modified>
</cp:coreProperties>
</file>